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599525" cy="51120675"/>
  <p:notesSz cx="9144000" cy="6858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58" userDrawn="1">
          <p15:clr>
            <a:srgbClr val="A4A3A4"/>
          </p15:clr>
        </p15:guide>
        <p15:guide id="2" pos="6871" userDrawn="1">
          <p15:clr>
            <a:srgbClr val="A4A3A4"/>
          </p15:clr>
        </p15:guide>
        <p15:guide id="3" orient="horz" pos="16101" userDrawn="1">
          <p15:clr>
            <a:srgbClr val="A4A3A4"/>
          </p15:clr>
        </p15:guide>
        <p15:guide id="4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 varScale="1">
        <p:scale>
          <a:sx n="10" d="100"/>
          <a:sy n="10" d="100"/>
        </p:scale>
        <p:origin x="2862" y="264"/>
      </p:cViewPr>
      <p:guideLst>
        <p:guide orient="horz" pos="27258"/>
        <p:guide pos="6871"/>
        <p:guide orient="horz" pos="16101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29075" y="514350"/>
            <a:ext cx="10858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29075" y="514350"/>
            <a:ext cx="108585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966" y="15880561"/>
            <a:ext cx="18359594" cy="109578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9932" y="28968402"/>
            <a:ext cx="15119668" cy="13064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62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25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388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5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77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240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0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5" y="2047219"/>
            <a:ext cx="4859892" cy="436182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4" y="2047219"/>
            <a:ext cx="14219688" cy="436182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214" y="32849781"/>
            <a:ext cx="18359594" cy="10153136"/>
          </a:xfrm>
        </p:spPr>
        <p:txBody>
          <a:bodyPr anchor="t"/>
          <a:lstStyle>
            <a:lvl1pPr algn="l">
              <a:defRPr sz="30258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214" y="21667131"/>
            <a:ext cx="18359594" cy="11182642"/>
          </a:xfrm>
        </p:spPr>
        <p:txBody>
          <a:bodyPr anchor="b"/>
          <a:lstStyle>
            <a:lvl1pPr marL="0" indent="0">
              <a:buNone/>
              <a:defRPr sz="15213">
                <a:solidFill>
                  <a:schemeClr val="tx1">
                    <a:tint val="75000"/>
                  </a:schemeClr>
                </a:solidFill>
              </a:defRPr>
            </a:lvl1pPr>
            <a:lvl2pPr marL="3462883" indent="0">
              <a:buNone/>
              <a:defRPr sz="13678">
                <a:solidFill>
                  <a:schemeClr val="tx1">
                    <a:tint val="75000"/>
                  </a:schemeClr>
                </a:solidFill>
              </a:defRPr>
            </a:lvl2pPr>
            <a:lvl3pPr marL="6925765" indent="0">
              <a:buNone/>
              <a:defRPr sz="12187">
                <a:solidFill>
                  <a:schemeClr val="tx1">
                    <a:tint val="75000"/>
                  </a:schemeClr>
                </a:solidFill>
              </a:defRPr>
            </a:lvl3pPr>
            <a:lvl4pPr marL="10388612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4pPr>
            <a:lvl5pPr marL="13851495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5pPr>
            <a:lvl6pPr marL="17314378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6pPr>
            <a:lvl7pPr marL="20777260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7pPr>
            <a:lvl8pPr marL="24240143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8pPr>
            <a:lvl9pPr marL="27703026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79980" y="11928174"/>
            <a:ext cx="9539790" cy="33737284"/>
          </a:xfrm>
        </p:spPr>
        <p:txBody>
          <a:bodyPr/>
          <a:lstStyle>
            <a:lvl1pPr>
              <a:defRPr sz="21302"/>
            </a:lvl1pPr>
            <a:lvl2pPr>
              <a:defRPr sz="18240"/>
            </a:lvl2pPr>
            <a:lvl3pPr>
              <a:defRPr sz="15213"/>
            </a:lvl3pPr>
            <a:lvl4pPr>
              <a:defRPr sz="13678"/>
            </a:lvl4pPr>
            <a:lvl5pPr>
              <a:defRPr sz="13678"/>
            </a:lvl5pPr>
            <a:lvl6pPr>
              <a:defRPr sz="13678"/>
            </a:lvl6pPr>
            <a:lvl7pPr>
              <a:defRPr sz="13678"/>
            </a:lvl7pPr>
            <a:lvl8pPr>
              <a:defRPr sz="13678"/>
            </a:lvl8pPr>
            <a:lvl9pPr>
              <a:defRPr sz="136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79763" y="11928174"/>
            <a:ext cx="9539790" cy="33737284"/>
          </a:xfrm>
        </p:spPr>
        <p:txBody>
          <a:bodyPr/>
          <a:lstStyle>
            <a:lvl1pPr>
              <a:defRPr sz="21302"/>
            </a:lvl1pPr>
            <a:lvl2pPr>
              <a:defRPr sz="18240"/>
            </a:lvl2pPr>
            <a:lvl3pPr>
              <a:defRPr sz="15213"/>
            </a:lvl3pPr>
            <a:lvl4pPr>
              <a:defRPr sz="13678"/>
            </a:lvl4pPr>
            <a:lvl5pPr>
              <a:defRPr sz="13678"/>
            </a:lvl5pPr>
            <a:lvl6pPr>
              <a:defRPr sz="13678"/>
            </a:lvl6pPr>
            <a:lvl7pPr>
              <a:defRPr sz="13678"/>
            </a:lvl7pPr>
            <a:lvl8pPr>
              <a:defRPr sz="13678"/>
            </a:lvl8pPr>
            <a:lvl9pPr>
              <a:defRPr sz="136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0" y="11442983"/>
            <a:ext cx="954354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883" indent="0">
              <a:buNone/>
              <a:defRPr sz="15213" b="1"/>
            </a:lvl2pPr>
            <a:lvl3pPr marL="6925765" indent="0">
              <a:buNone/>
              <a:defRPr sz="13678" b="1"/>
            </a:lvl3pPr>
            <a:lvl4pPr marL="10388612" indent="0">
              <a:buNone/>
              <a:defRPr sz="12187" b="1"/>
            </a:lvl4pPr>
            <a:lvl5pPr marL="13851495" indent="0">
              <a:buNone/>
              <a:defRPr sz="12187" b="1"/>
            </a:lvl5pPr>
            <a:lvl6pPr marL="17314378" indent="0">
              <a:buNone/>
              <a:defRPr sz="12187" b="1"/>
            </a:lvl6pPr>
            <a:lvl7pPr marL="20777260" indent="0">
              <a:buNone/>
              <a:defRPr sz="12187" b="1"/>
            </a:lvl7pPr>
            <a:lvl8pPr marL="24240143" indent="0">
              <a:buNone/>
              <a:defRPr sz="12187" b="1"/>
            </a:lvl8pPr>
            <a:lvl9pPr marL="27703026" indent="0">
              <a:buNone/>
              <a:defRPr sz="1218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980" y="16211887"/>
            <a:ext cx="9543540" cy="29453558"/>
          </a:xfrm>
        </p:spPr>
        <p:txBody>
          <a:bodyPr/>
          <a:lstStyle>
            <a:lvl1pPr>
              <a:defRPr sz="18240"/>
            </a:lvl1pPr>
            <a:lvl2pPr>
              <a:defRPr sz="15213"/>
            </a:lvl2pPr>
            <a:lvl3pPr>
              <a:defRPr sz="13678"/>
            </a:lvl3pPr>
            <a:lvl4pPr>
              <a:defRPr sz="12187"/>
            </a:lvl4pPr>
            <a:lvl5pPr>
              <a:defRPr sz="12187"/>
            </a:lvl5pPr>
            <a:lvl6pPr>
              <a:defRPr sz="12187"/>
            </a:lvl6pPr>
            <a:lvl7pPr>
              <a:defRPr sz="12187"/>
            </a:lvl7pPr>
            <a:lvl8pPr>
              <a:defRPr sz="12187"/>
            </a:lvl8pPr>
            <a:lvl9pPr>
              <a:defRPr sz="1218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2266" y="11442983"/>
            <a:ext cx="9547290" cy="4768896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883" indent="0">
              <a:buNone/>
              <a:defRPr sz="15213" b="1"/>
            </a:lvl2pPr>
            <a:lvl3pPr marL="6925765" indent="0">
              <a:buNone/>
              <a:defRPr sz="13678" b="1"/>
            </a:lvl3pPr>
            <a:lvl4pPr marL="10388612" indent="0">
              <a:buNone/>
              <a:defRPr sz="12187" b="1"/>
            </a:lvl4pPr>
            <a:lvl5pPr marL="13851495" indent="0">
              <a:buNone/>
              <a:defRPr sz="12187" b="1"/>
            </a:lvl5pPr>
            <a:lvl6pPr marL="17314378" indent="0">
              <a:buNone/>
              <a:defRPr sz="12187" b="1"/>
            </a:lvl6pPr>
            <a:lvl7pPr marL="20777260" indent="0">
              <a:buNone/>
              <a:defRPr sz="12187" b="1"/>
            </a:lvl7pPr>
            <a:lvl8pPr marL="24240143" indent="0">
              <a:buNone/>
              <a:defRPr sz="12187" b="1"/>
            </a:lvl8pPr>
            <a:lvl9pPr marL="27703026" indent="0">
              <a:buNone/>
              <a:defRPr sz="1218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2266" y="16211887"/>
            <a:ext cx="9547290" cy="29453558"/>
          </a:xfrm>
        </p:spPr>
        <p:txBody>
          <a:bodyPr/>
          <a:lstStyle>
            <a:lvl1pPr>
              <a:defRPr sz="18240"/>
            </a:lvl1pPr>
            <a:lvl2pPr>
              <a:defRPr sz="15213"/>
            </a:lvl2pPr>
            <a:lvl3pPr>
              <a:defRPr sz="13678"/>
            </a:lvl3pPr>
            <a:lvl4pPr>
              <a:defRPr sz="12187"/>
            </a:lvl4pPr>
            <a:lvl5pPr>
              <a:defRPr sz="12187"/>
            </a:lvl5pPr>
            <a:lvl6pPr>
              <a:defRPr sz="12187"/>
            </a:lvl6pPr>
            <a:lvl7pPr>
              <a:defRPr sz="12187"/>
            </a:lvl7pPr>
            <a:lvl8pPr>
              <a:defRPr sz="12187"/>
            </a:lvl8pPr>
            <a:lvl9pPr>
              <a:defRPr sz="1218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84" y="2035361"/>
            <a:ext cx="7106094" cy="8662116"/>
          </a:xfrm>
        </p:spPr>
        <p:txBody>
          <a:bodyPr anchor="b"/>
          <a:lstStyle>
            <a:lvl1pPr algn="l">
              <a:defRPr sz="15213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4818" y="2035370"/>
            <a:ext cx="12074732" cy="43630080"/>
          </a:xfrm>
        </p:spPr>
        <p:txBody>
          <a:bodyPr/>
          <a:lstStyle>
            <a:lvl1pPr>
              <a:defRPr sz="24169"/>
            </a:lvl1pPr>
            <a:lvl2pPr>
              <a:defRPr sz="21302"/>
            </a:lvl2pPr>
            <a:lvl3pPr>
              <a:defRPr sz="18240"/>
            </a:lvl3pPr>
            <a:lvl4pPr>
              <a:defRPr sz="15213"/>
            </a:lvl4pPr>
            <a:lvl5pPr>
              <a:defRPr sz="15213"/>
            </a:lvl5pPr>
            <a:lvl6pPr>
              <a:defRPr sz="15213"/>
            </a:lvl6pPr>
            <a:lvl7pPr>
              <a:defRPr sz="15213"/>
            </a:lvl7pPr>
            <a:lvl8pPr>
              <a:defRPr sz="15213"/>
            </a:lvl8pPr>
            <a:lvl9pPr>
              <a:defRPr sz="1521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79984" y="10697481"/>
            <a:ext cx="7106094" cy="34967964"/>
          </a:xfrm>
        </p:spPr>
        <p:txBody>
          <a:bodyPr/>
          <a:lstStyle>
            <a:lvl1pPr marL="0" indent="0">
              <a:buNone/>
              <a:defRPr sz="10651"/>
            </a:lvl1pPr>
            <a:lvl2pPr marL="3462883" indent="0">
              <a:buNone/>
              <a:defRPr sz="9125"/>
            </a:lvl2pPr>
            <a:lvl3pPr marL="6925765" indent="0">
              <a:buNone/>
              <a:defRPr sz="7589"/>
            </a:lvl3pPr>
            <a:lvl4pPr marL="10388612" indent="0">
              <a:buNone/>
              <a:defRPr sz="6755"/>
            </a:lvl4pPr>
            <a:lvl5pPr marL="13851495" indent="0">
              <a:buNone/>
              <a:defRPr sz="6755"/>
            </a:lvl5pPr>
            <a:lvl6pPr marL="17314378" indent="0">
              <a:buNone/>
              <a:defRPr sz="6755"/>
            </a:lvl6pPr>
            <a:lvl7pPr marL="20777260" indent="0">
              <a:buNone/>
              <a:defRPr sz="6755"/>
            </a:lvl7pPr>
            <a:lvl8pPr marL="24240143" indent="0">
              <a:buNone/>
              <a:defRPr sz="6755"/>
            </a:lvl8pPr>
            <a:lvl9pPr marL="27703026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3661" y="35784486"/>
            <a:ext cx="12959715" cy="4224560"/>
          </a:xfrm>
        </p:spPr>
        <p:txBody>
          <a:bodyPr anchor="b"/>
          <a:lstStyle>
            <a:lvl1pPr algn="l">
              <a:defRPr sz="15213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3661" y="4567731"/>
            <a:ext cx="12959715" cy="30672405"/>
          </a:xfrm>
        </p:spPr>
        <p:txBody>
          <a:bodyPr/>
          <a:lstStyle>
            <a:lvl1pPr marL="0" indent="0">
              <a:buNone/>
              <a:defRPr sz="24169"/>
            </a:lvl1pPr>
            <a:lvl2pPr marL="3462883" indent="0">
              <a:buNone/>
              <a:defRPr sz="21302"/>
            </a:lvl2pPr>
            <a:lvl3pPr marL="6925765" indent="0">
              <a:buNone/>
              <a:defRPr sz="18240"/>
            </a:lvl3pPr>
            <a:lvl4pPr marL="10388612" indent="0">
              <a:buNone/>
              <a:defRPr sz="15213"/>
            </a:lvl4pPr>
            <a:lvl5pPr marL="13851495" indent="0">
              <a:buNone/>
              <a:defRPr sz="15213"/>
            </a:lvl5pPr>
            <a:lvl6pPr marL="17314378" indent="0">
              <a:buNone/>
              <a:defRPr sz="15213"/>
            </a:lvl6pPr>
            <a:lvl7pPr marL="20777260" indent="0">
              <a:buNone/>
              <a:defRPr sz="15213"/>
            </a:lvl7pPr>
            <a:lvl8pPr marL="24240143" indent="0">
              <a:buNone/>
              <a:defRPr sz="15213"/>
            </a:lvl8pPr>
            <a:lvl9pPr marL="27703026" indent="0">
              <a:buNone/>
              <a:defRPr sz="15213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3661" y="40009046"/>
            <a:ext cx="12959715" cy="5999575"/>
          </a:xfrm>
        </p:spPr>
        <p:txBody>
          <a:bodyPr/>
          <a:lstStyle>
            <a:lvl1pPr marL="0" indent="0">
              <a:buNone/>
              <a:defRPr sz="10651"/>
            </a:lvl1pPr>
            <a:lvl2pPr marL="3462883" indent="0">
              <a:buNone/>
              <a:defRPr sz="9125"/>
            </a:lvl2pPr>
            <a:lvl3pPr marL="6925765" indent="0">
              <a:buNone/>
              <a:defRPr sz="7589"/>
            </a:lvl3pPr>
            <a:lvl4pPr marL="10388612" indent="0">
              <a:buNone/>
              <a:defRPr sz="6755"/>
            </a:lvl4pPr>
            <a:lvl5pPr marL="13851495" indent="0">
              <a:buNone/>
              <a:defRPr sz="6755"/>
            </a:lvl5pPr>
            <a:lvl6pPr marL="17314378" indent="0">
              <a:buNone/>
              <a:defRPr sz="6755"/>
            </a:lvl6pPr>
            <a:lvl7pPr marL="20777260" indent="0">
              <a:buNone/>
              <a:defRPr sz="6755"/>
            </a:lvl7pPr>
            <a:lvl8pPr marL="24240143" indent="0">
              <a:buNone/>
              <a:defRPr sz="6755"/>
            </a:lvl8pPr>
            <a:lvl9pPr marL="27703026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79981" y="2047197"/>
            <a:ext cx="19439573" cy="852011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1" y="11928174"/>
            <a:ext cx="19439573" cy="33737284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79978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79841" y="47381293"/>
            <a:ext cx="683985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79660" y="47381293"/>
            <a:ext cx="5039890" cy="2721708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5765" rtl="0" eaLnBrk="1" latinLnBrk="0" hangingPunct="1">
        <a:spcBef>
          <a:spcPct val="0"/>
        </a:spcBef>
        <a:buNone/>
        <a:defRPr sz="33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7171" indent="-2597171" algn="l" defTabSz="6925765" rtl="0" eaLnBrk="1" latinLnBrk="0" hangingPunct="1">
        <a:spcBef>
          <a:spcPct val="20000"/>
        </a:spcBef>
        <a:buFont typeface="Arial" pitchFamily="34" charset="0"/>
        <a:buChar char="•"/>
        <a:defRPr sz="24169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0" indent="-2164297" algn="l" defTabSz="6925765" rtl="0" eaLnBrk="1" latinLnBrk="0" hangingPunct="1">
        <a:spcBef>
          <a:spcPct val="20000"/>
        </a:spcBef>
        <a:buFont typeface="Arial" pitchFamily="34" charset="0"/>
        <a:buChar char="–"/>
        <a:defRPr sz="21302" kern="1200">
          <a:solidFill>
            <a:schemeClr val="tx1"/>
          </a:solidFill>
          <a:latin typeface="+mn-lt"/>
          <a:ea typeface="+mn-ea"/>
          <a:cs typeface="+mn-cs"/>
        </a:defRPr>
      </a:lvl2pPr>
      <a:lvl3pPr marL="8657189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8240" kern="1200">
          <a:solidFill>
            <a:schemeClr val="tx1"/>
          </a:solidFill>
          <a:latin typeface="+mn-lt"/>
          <a:ea typeface="+mn-ea"/>
          <a:cs typeface="+mn-cs"/>
        </a:defRPr>
      </a:lvl3pPr>
      <a:lvl4pPr marL="12120071" indent="-1731424" algn="l" defTabSz="6925765" rtl="0" eaLnBrk="1" latinLnBrk="0" hangingPunct="1">
        <a:spcBef>
          <a:spcPct val="20000"/>
        </a:spcBef>
        <a:buFont typeface="Arial" pitchFamily="34" charset="0"/>
        <a:buChar char="–"/>
        <a:defRPr sz="15213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54" indent="-1731424" algn="l" defTabSz="6925765" rtl="0" eaLnBrk="1" latinLnBrk="0" hangingPunct="1">
        <a:spcBef>
          <a:spcPct val="20000"/>
        </a:spcBef>
        <a:buFont typeface="Arial" pitchFamily="34" charset="0"/>
        <a:buChar char="»"/>
        <a:defRPr sz="15213" kern="1200">
          <a:solidFill>
            <a:schemeClr val="tx1"/>
          </a:solidFill>
          <a:latin typeface="+mn-lt"/>
          <a:ea typeface="+mn-ea"/>
          <a:cs typeface="+mn-cs"/>
        </a:defRPr>
      </a:lvl5pPr>
      <a:lvl6pPr marL="19045837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6pPr>
      <a:lvl7pPr marL="22508684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7pPr>
      <a:lvl8pPr marL="25971567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8pPr>
      <a:lvl9pPr marL="29434449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1pPr>
      <a:lvl2pPr marL="3462883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2pPr>
      <a:lvl3pPr marL="6925765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3pPr>
      <a:lvl4pPr marL="10388612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4pPr>
      <a:lvl5pPr marL="13851495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5pPr>
      <a:lvl6pPr marL="17314378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6pPr>
      <a:lvl7pPr marL="20777260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7pPr>
      <a:lvl8pPr marL="24240143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8pPr>
      <a:lvl9pPr marL="27703026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mse@cmsecon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-7001278" y="-144168"/>
            <a:ext cx="536889" cy="30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54557" tIns="77292" rIns="154557" bIns="77292" numCol="1" anchor="t" anchorCtr="0" compatLnSpc="1">
            <a:prstTxWarp prst="textNoShape">
              <a:avLst/>
            </a:prstTxWarp>
          </a:bodyPr>
          <a:lstStyle/>
          <a:p>
            <a:endParaRPr lang="zh-CN" altLang="en-US" sz="13678"/>
          </a:p>
        </p:txBody>
      </p:sp>
      <p:sp>
        <p:nvSpPr>
          <p:cNvPr id="5" name="TextBox 4"/>
          <p:cNvSpPr txBox="1"/>
          <p:nvPr/>
        </p:nvSpPr>
        <p:spPr>
          <a:xfrm>
            <a:off x="6037664" y="4033682"/>
            <a:ext cx="10631737" cy="10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89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  <a:endParaRPr lang="en-US" altLang="zh-CN" sz="6089" dirty="0"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026" y="2402601"/>
            <a:ext cx="16144352" cy="134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122" dirty="0">
                <a:latin typeface="Palatino Linotype" pitchFamily="18" charset="0"/>
              </a:rPr>
              <a:t>Title Goes Here 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5934" y="11049658"/>
            <a:ext cx="18500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000" dirty="0">
                <a:latin typeface="Palatino Linotype" pitchFamily="18" charset="0"/>
              </a:rPr>
              <a:t>Canvases </a:t>
            </a:r>
            <a:r>
              <a:rPr lang="en-US" altLang="zh-CN" sz="5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2004768" y="28363984"/>
            <a:ext cx="15423879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4065" dirty="0">
              <a:latin typeface="Palatino Linotype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674087" y="160109"/>
            <a:ext cx="4849126" cy="687284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678"/>
          </a:p>
        </p:txBody>
      </p:sp>
      <p:sp>
        <p:nvSpPr>
          <p:cNvPr id="45" name="TextBox 44"/>
          <p:cNvSpPr txBox="1"/>
          <p:nvPr/>
        </p:nvSpPr>
        <p:spPr>
          <a:xfrm>
            <a:off x="16827718" y="130093"/>
            <a:ext cx="4771807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328" dirty="0"/>
              <a:t> </a:t>
            </a:r>
            <a:r>
              <a:rPr lang="en-US" altLang="zh-CN" sz="4065" dirty="0">
                <a:latin typeface="Palatino Linotype" pitchFamily="18" charset="0"/>
              </a:rPr>
              <a:t>Paper</a:t>
            </a:r>
            <a:r>
              <a:rPr lang="en-US" altLang="zh-CN" sz="3328" dirty="0"/>
              <a:t> </a:t>
            </a:r>
            <a:r>
              <a:rPr lang="en-US" altLang="zh-CN" sz="4065" dirty="0">
                <a:latin typeface="Palatino Linotype" pitchFamily="18" charset="0"/>
              </a:rPr>
              <a:t>ID goes here</a:t>
            </a:r>
            <a:endParaRPr lang="zh-CN" altLang="en-US" sz="4065" dirty="0">
              <a:latin typeface="Palatino Linotype" pitchFamily="18" charset="0"/>
            </a:endParaRPr>
          </a:p>
        </p:txBody>
      </p:sp>
      <p:cxnSp>
        <p:nvCxnSpPr>
          <p:cNvPr id="12" name="直接连接符 11"/>
          <p:cNvCxnSpPr>
            <a:cxnSpLocks/>
          </p:cNvCxnSpPr>
          <p:nvPr/>
        </p:nvCxnSpPr>
        <p:spPr>
          <a:xfrm>
            <a:off x="0" y="5701724"/>
            <a:ext cx="21599525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4303" y="17025433"/>
            <a:ext cx="2041091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>
                <a:latin typeface="Palatino Linotype" pitchFamily="18" charset="0"/>
              </a:rPr>
              <a:t>Best Poster(s) </a:t>
            </a:r>
            <a:r>
              <a:rPr lang="en-US" altLang="zh-CN" sz="5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Quality of the poster.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2F026E7-5C92-4924-8895-7A0724E40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55" y="206863"/>
            <a:ext cx="2574611" cy="245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4">
            <a:extLst>
              <a:ext uri="{FF2B5EF4-FFF2-40B4-BE49-F238E27FC236}">
                <a16:creationId xmlns:a16="http://schemas.microsoft.com/office/drawing/2014/main" id="{1FB40114-5437-481A-B036-DFD64F12D529}"/>
              </a:ext>
            </a:extLst>
          </p:cNvPr>
          <p:cNvSpPr txBox="1"/>
          <p:nvPr/>
        </p:nvSpPr>
        <p:spPr>
          <a:xfrm>
            <a:off x="2755188" y="236562"/>
            <a:ext cx="4464495" cy="2070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397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CMSE2019</a:t>
            </a:r>
          </a:p>
          <a:p>
            <a:r>
              <a:rPr lang="en-GB" altLang="zh-CN" sz="3728" b="1" dirty="0"/>
              <a:t>Nov</a:t>
            </a:r>
            <a:r>
              <a:rPr lang="en-US" altLang="zh-CN" sz="3728" b="1" dirty="0"/>
              <a:t>.</a:t>
            </a:r>
            <a:r>
              <a:rPr lang="en-GB" altLang="zh-CN" sz="3728" b="1" dirty="0"/>
              <a:t> 12th-15th, 2019</a:t>
            </a:r>
          </a:p>
          <a:p>
            <a:r>
              <a:rPr lang="en-GB" altLang="zh-CN" sz="3728" b="1" dirty="0" err="1"/>
              <a:t>Sanya</a:t>
            </a:r>
            <a:r>
              <a:rPr lang="en-GB" altLang="zh-CN" sz="3728" b="1" dirty="0"/>
              <a:t>, China</a:t>
            </a:r>
            <a:endParaRPr lang="en-US" altLang="zh-CN" sz="3728" b="1" dirty="0">
              <a:latin typeface="Palatino Linotype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25345" y="28297550"/>
            <a:ext cx="20410914" cy="1163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>
                <a:latin typeface="Palatino Linotype" pitchFamily="18" charset="0"/>
              </a:rPr>
              <a:t>NOTE:</a:t>
            </a:r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Please send your poster back to the </a:t>
            </a:r>
            <a:r>
              <a:rPr lang="en-AU" altLang="zh-CN" sz="5000" dirty="0">
                <a:latin typeface="Palatino Linotype" pitchFamily="18" charset="0"/>
              </a:rPr>
              <a:t>conference committee via e-mail: </a:t>
            </a:r>
            <a:r>
              <a:rPr lang="en-US" altLang="zh-CN" sz="5000" dirty="0">
                <a:hlinkClick r:id="rId4"/>
              </a:rPr>
              <a:t>cmse@cmseconf.org</a:t>
            </a:r>
            <a:r>
              <a:rPr lang="en-AU" altLang="zh-CN" sz="5000" dirty="0">
                <a:latin typeface="Palatino Linotype" pitchFamily="18" charset="0"/>
              </a:rPr>
              <a:t>  </a:t>
            </a:r>
            <a:endParaRPr lang="zh-CN" altLang="en-US" sz="5000" dirty="0">
              <a:latin typeface="Palatino Linotype" pitchFamily="18" charset="0"/>
            </a:endParaRP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For the presenters providing their poster by </a:t>
            </a:r>
            <a:r>
              <a:rPr lang="en-US" altLang="zh-CN" sz="5000" b="1" dirty="0">
                <a:solidFill>
                  <a:srgbClr val="FF0000"/>
                </a:solidFill>
                <a:latin typeface="Palatino Linotype" pitchFamily="18" charset="0"/>
              </a:rPr>
              <a:t>Oct.  25th, 2019</a:t>
            </a:r>
            <a:r>
              <a:rPr lang="en-US" altLang="zh-CN" sz="5000" dirty="0">
                <a:latin typeface="Palatino Linotype" pitchFamily="18" charset="0"/>
              </a:rPr>
              <a:t>, Conference will print the posters for free. If you failed to complete the poster by that time, please print the poster by yourself and bring it to the conference.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Please ensure your paper ID (CMSE</a:t>
            </a:r>
            <a:r>
              <a:rPr lang="zh-CN" altLang="en-US" sz="5000" dirty="0">
                <a:latin typeface="Palatino Linotype" pitchFamily="18" charset="0"/>
              </a:rPr>
              <a:t>****</a:t>
            </a:r>
            <a:r>
              <a:rPr lang="en-US" altLang="zh-CN" sz="5000" dirty="0">
                <a:latin typeface="Palatino Linotype" pitchFamily="18" charset="0"/>
              </a:rPr>
              <a:t>) is shown correctly on the top of the poster. </a:t>
            </a:r>
            <a:r>
              <a:rPr lang="en-US" altLang="zh-CN" sz="5000" b="1" dirty="0">
                <a:solidFill>
                  <a:srgbClr val="FF0000"/>
                </a:solidFill>
                <a:latin typeface="Palatino Linotype" pitchFamily="18" charset="0"/>
              </a:rPr>
              <a:t>Best Poster(s) </a:t>
            </a:r>
            <a:r>
              <a:rPr lang="en-US" altLang="zh-CN" sz="5000" dirty="0">
                <a:latin typeface="Palatino Linotype" pitchFamily="18" charset="0"/>
              </a:rPr>
              <a:t>will be awarded with </a:t>
            </a:r>
            <a:r>
              <a:rPr lang="en-US" altLang="zh-CN" sz="5000" b="1" dirty="0">
                <a:solidFill>
                  <a:srgbClr val="FF0000"/>
                </a:solidFill>
                <a:latin typeface="Palatino Linotype" pitchFamily="18" charset="0"/>
              </a:rPr>
              <a:t>free accommodation </a:t>
            </a:r>
            <a:r>
              <a:rPr lang="en-US" altLang="zh-CN" sz="5000" dirty="0">
                <a:latin typeface="Palatino Linotype" pitchFamily="18" charset="0"/>
              </a:rPr>
              <a:t>for the next year conference during the conference dates.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Presenter is required to stand by his/her poster. After the presentation, the posters will be handed out to the presenters correspondingly.</a:t>
            </a: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219</Words>
  <Application>Microsoft Office PowerPoint</Application>
  <PresentationFormat>自定义</PresentationFormat>
  <Paragraphs>21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48</cp:revision>
  <dcterms:created xsi:type="dcterms:W3CDTF">2017-02-13T08:25:03Z</dcterms:created>
  <dcterms:modified xsi:type="dcterms:W3CDTF">2019-04-12T01:28:09Z</dcterms:modified>
</cp:coreProperties>
</file>